
<file path=[Content_Types].xml><?xml version="1.0" encoding="utf-8"?>
<Types xmlns="http://schemas.openxmlformats.org/package/2006/content-types">
  <Default Extension="bmp" ContentType="image/bmp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notesMasterIdLst>
    <p:notesMasterId r:id="rId13"/>
  </p:notesMasterIdLst>
  <p:sldIdLst>
    <p:sldId id="256" r:id="rId2"/>
    <p:sldId id="257" r:id="rId3"/>
    <p:sldId id="266" r:id="rId4"/>
    <p:sldId id="265" r:id="rId5"/>
    <p:sldId id="264" r:id="rId6"/>
    <p:sldId id="267" r:id="rId7"/>
    <p:sldId id="263" r:id="rId8"/>
    <p:sldId id="262" r:id="rId9"/>
    <p:sldId id="261" r:id="rId10"/>
    <p:sldId id="260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1AD0F-67A3-442D-B3D8-E7B95BD37DDB}" type="datetimeFigureOut">
              <a:rPr lang="en-US"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BBD5D-BF02-4216-9B64-47DD69D6791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3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33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99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37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53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29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28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03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2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5/12/2022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1A6AA8-A04B-4104-9AE2-BD48D340E27F}" type="datetimeFigureOut">
              <a:rPr lang="en-US" dirty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4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E0BF79-FAC6-4A96-8DE1-F7B82E2E1652}" type="datetimeFigureOut">
              <a:rPr lang="en-US" dirty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0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FF5DD9-2C52-442D-92E2-8072C0C3D7CD}" type="datetimeFigureOut">
              <a:rPr lang="en-US" dirty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0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66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D3D6FB-79CC-4683-A046-BBE785BA1BED}" type="datetimeFigureOut">
              <a:rPr lang="en-US" dirty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3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12B3E8-48F1-4B23-8498-D8A04A81EC9C}" type="datetimeFigureOut">
              <a:rPr lang="en-US" dirty="0"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6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B90D90-AA62-404D-A741-635B4370F9CB}" type="datetimeFigureOut">
              <a:rPr lang="en-US" dirty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7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7002E4-6836-46D1-9DBB-3C27C0DD3A89}" type="datetimeFigureOut">
              <a:rPr lang="en-US" dirty="0"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4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131DD-A141-4471-BCF9-C6073EDD7E20}" type="datetimeFigureOut">
              <a:rPr lang="en-US" dirty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116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2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15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4" name="TextBox 3"/>
          <p:cNvSpPr txBox="1"/>
          <p:nvPr/>
        </p:nvSpPr>
        <p:spPr>
          <a:xfrm rot="-60000">
            <a:off x="5328576" y="1314450"/>
            <a:ext cx="1555750" cy="58477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sz="3200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Fester </a:t>
            </a:r>
            <a:r>
              <a:rPr lang="en-US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693" y="2246462"/>
            <a:ext cx="2743200" cy="12448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6512" y="1235914"/>
            <a:ext cx="5351779" cy="44737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19175" y="4129088"/>
            <a:ext cx="4307983" cy="12003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entury Gothic"/>
              </a:rPr>
              <a:t>Coach Jones’s resentments toward the complaining players on the team </a:t>
            </a:r>
            <a:r>
              <a:rPr lang="en-US" b="1" dirty="0">
                <a:solidFill>
                  <a:srgbClr val="FFFFFF"/>
                </a:solidFill>
                <a:latin typeface="Century Gothic"/>
              </a:rPr>
              <a:t>FESTERED</a:t>
            </a:r>
            <a:r>
              <a:rPr lang="en-US" dirty="0">
                <a:solidFill>
                  <a:srgbClr val="FFFFFF"/>
                </a:solidFill>
                <a:latin typeface="Century Gothic"/>
              </a:rPr>
              <a:t> until he finally told them to shut up or quit.</a:t>
            </a:r>
          </a:p>
        </p:txBody>
      </p:sp>
    </p:spTree>
    <p:extLst>
      <p:ext uri="{BB962C8B-B14F-4D97-AF65-F5344CB8AC3E}">
        <p14:creationId xmlns:p14="http://schemas.microsoft.com/office/powerpoint/2010/main" val="2500257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Entomb </a:t>
            </a:r>
            <a:r>
              <a:rPr lang="en-US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693" y="2174575"/>
            <a:ext cx="2743200" cy="1371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3381" y="1041820"/>
            <a:ext cx="5442081" cy="48579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5219" y="4127500"/>
            <a:ext cx="4713244" cy="12003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>
                <a:latin typeface="Century Gothic"/>
              </a:rPr>
              <a:t>In the Pittsburgh coal mine disaster of 1938, thirty-six coal miners were </a:t>
            </a:r>
            <a:r>
              <a:rPr lang="en-US" b="1">
                <a:latin typeface="Century Gothic"/>
              </a:rPr>
              <a:t>ENTOMBED</a:t>
            </a:r>
            <a:r>
              <a:rPr lang="en-US">
                <a:latin typeface="Century Gothic"/>
              </a:rPr>
              <a:t> in a tunnel for thirteen days.  Only fourteen survived.</a:t>
            </a:r>
            <a:endParaRPr lang="en-US">
              <a:solidFill>
                <a:srgbClr val="FFFFFF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78906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Marauder </a:t>
            </a:r>
            <a:r>
              <a:rPr lang="en-US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81919" y="2260839"/>
            <a:ext cx="2276475" cy="1209675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2456" y="1034631"/>
            <a:ext cx="5279333" cy="48617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850" y="3875405"/>
            <a:ext cx="4771085" cy="147796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/>
              <a:t>Among the legendary pirate </a:t>
            </a:r>
            <a:r>
              <a:rPr lang="en-US" b="1"/>
              <a:t>MARAUDERS</a:t>
            </a:r>
            <a:r>
              <a:rPr lang="en-US"/>
              <a:t> of the eighteenth century were Captain Kidd, Calico Jack Rackam, Charles Vane, Blackbeard, and Sir Henry Morgan. </a:t>
            </a:r>
            <a:endParaRPr lang="en-US">
              <a:solidFill>
                <a:srgbClr val="FFFFFF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95635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Emit </a:t>
            </a:r>
            <a:r>
              <a:rPr lang="en-US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693" y="2289594"/>
            <a:ext cx="2743200" cy="11577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758" y="1190625"/>
            <a:ext cx="5412639" cy="46899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1050" y="3900488"/>
            <a:ext cx="4636394" cy="92333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>
                <a:latin typeface="Century Gothic"/>
              </a:rPr>
              <a:t>David told the mechanic that the car </a:t>
            </a:r>
            <a:r>
              <a:rPr lang="en-US" b="1" dirty="0">
                <a:latin typeface="Century Gothic"/>
              </a:rPr>
              <a:t>EMITTED</a:t>
            </a:r>
            <a:r>
              <a:rPr lang="en-US" dirty="0">
                <a:latin typeface="Century Gothic"/>
              </a:rPr>
              <a:t> a strange sound when he started the engine.</a:t>
            </a:r>
          </a:p>
        </p:txBody>
      </p:sp>
    </p:spTree>
    <p:extLst>
      <p:ext uri="{BB962C8B-B14F-4D97-AF65-F5344CB8AC3E}">
        <p14:creationId xmlns:p14="http://schemas.microsoft.com/office/powerpoint/2010/main" val="2463872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Engulf </a:t>
            </a:r>
            <a:r>
              <a:rPr lang="en-US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693" y="2318349"/>
            <a:ext cx="2743200" cy="10892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4984" y="1077763"/>
            <a:ext cx="4925338" cy="47983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500" y="4438650"/>
            <a:ext cx="4732985" cy="64633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Century Gothic"/>
              </a:rPr>
              <a:t>An </a:t>
            </a:r>
            <a:r>
              <a:rPr lang="en-US" b="1">
                <a:solidFill>
                  <a:srgbClr val="FFFFFF"/>
                </a:solidFill>
                <a:latin typeface="Century Gothic"/>
              </a:rPr>
              <a:t>ENGULFING</a:t>
            </a:r>
            <a:r>
              <a:rPr lang="en-US">
                <a:solidFill>
                  <a:srgbClr val="FFFFFF"/>
                </a:solidFill>
                <a:latin typeface="Century Gothic"/>
              </a:rPr>
              <a:t> movement by the Union troops cut off the Confederate retreat.</a:t>
            </a:r>
          </a:p>
        </p:txBody>
      </p:sp>
    </p:spTree>
    <p:extLst>
      <p:ext uri="{BB962C8B-B14F-4D97-AF65-F5344CB8AC3E}">
        <p14:creationId xmlns:p14="http://schemas.microsoft.com/office/powerpoint/2010/main" val="890500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Umbrage </a:t>
            </a:r>
            <a:r>
              <a:rPr lang="en-US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4022" y="1056197"/>
            <a:ext cx="5238006" cy="48325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4693" y="2174575"/>
            <a:ext cx="2743200" cy="138433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38200" y="4128135"/>
            <a:ext cx="4675030" cy="1200329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Century Gothic"/>
              </a:rPr>
              <a:t>"I take </a:t>
            </a:r>
            <a:r>
              <a:rPr lang="en-US" b="1">
                <a:solidFill>
                  <a:srgbClr val="FFFFFF"/>
                </a:solidFill>
                <a:latin typeface="Century Gothic"/>
              </a:rPr>
              <a:t>UMBRAGE</a:t>
            </a:r>
            <a:r>
              <a:rPr lang="en-US">
                <a:solidFill>
                  <a:srgbClr val="FFFFFF"/>
                </a:solidFill>
                <a:latin typeface="Century Gothic"/>
              </a:rPr>
              <a:t> at your remarks about my golf game," Theodore said jokingly to his regular golf partner.  "I'm the only one you can beat."</a:t>
            </a:r>
          </a:p>
        </p:txBody>
      </p:sp>
    </p:spTree>
    <p:extLst>
      <p:ext uri="{BB962C8B-B14F-4D97-AF65-F5344CB8AC3E}">
        <p14:creationId xmlns:p14="http://schemas.microsoft.com/office/powerpoint/2010/main" val="2141022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Abominate </a:t>
            </a:r>
            <a:r>
              <a:rPr lang="en-US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825" y="2174575"/>
            <a:ext cx="2647950" cy="1371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758" y="1559404"/>
            <a:ext cx="5407695" cy="38235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25183" y="4105275"/>
            <a:ext cx="4404978" cy="12003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Century Gothic"/>
              </a:rPr>
              <a:t>The movie was a real </a:t>
            </a:r>
            <a:r>
              <a:rPr lang="en-US" b="1">
                <a:solidFill>
                  <a:srgbClr val="FFFFFF"/>
                </a:solidFill>
                <a:latin typeface="Century Gothic"/>
              </a:rPr>
              <a:t>ABOMINATION</a:t>
            </a:r>
            <a:r>
              <a:rPr lang="en-US">
                <a:solidFill>
                  <a:srgbClr val="FFFFFF"/>
                </a:solidFill>
                <a:latin typeface="Century Gothic"/>
              </a:rPr>
              <a:t> of good taste, containing needless violence from the beginning to the end.</a:t>
            </a:r>
          </a:p>
        </p:txBody>
      </p:sp>
    </p:spTree>
    <p:extLst>
      <p:ext uri="{BB962C8B-B14F-4D97-AF65-F5344CB8AC3E}">
        <p14:creationId xmlns:p14="http://schemas.microsoft.com/office/powerpoint/2010/main" val="3371956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Rivet </a:t>
            </a:r>
            <a:r>
              <a:rPr lang="en-US"/>
              <a:t>(N, 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693" y="2347104"/>
            <a:ext cx="2743200" cy="10361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5588" y="1084952"/>
            <a:ext cx="5197177" cy="47748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3900" y="4127500"/>
            <a:ext cx="4694349" cy="92333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Century Gothic"/>
              </a:rPr>
              <a:t>Most naval ships, army tanks, and fighter aircraft have metal plates for their outer bodies held together by</a:t>
            </a:r>
            <a:r>
              <a:rPr lang="en-US" b="1">
                <a:solidFill>
                  <a:srgbClr val="FFFFFF"/>
                </a:solidFill>
                <a:latin typeface="Century Gothic"/>
              </a:rPr>
              <a:t> RIVETS</a:t>
            </a:r>
            <a:r>
              <a:rPr lang="en-US">
                <a:solidFill>
                  <a:srgbClr val="FFFFFF"/>
                </a:solidFill>
                <a:latin typeface="Century Gothic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2277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Rudimentary </a:t>
            </a:r>
            <a:br>
              <a:rPr lang="en-US" b="1"/>
            </a:br>
            <a:r>
              <a:rPr lang="en-US"/>
              <a:t>(Adj)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693" y="2289594"/>
            <a:ext cx="2743200" cy="11362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77" y="1049008"/>
            <a:ext cx="5176438" cy="48433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0100" y="4129088"/>
            <a:ext cx="4578439" cy="12003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/>
              <a:t>"</a:t>
            </a:r>
            <a:r>
              <a:rPr lang="en-US" b="1"/>
              <a:t>RUDIMENTARY</a:t>
            </a:r>
            <a:r>
              <a:rPr lang="en-US"/>
              <a:t>, my dear Watson," Sherlock Holmes used to say to Dr. Watson when he had uncovered an important clue to a murder.</a:t>
            </a:r>
            <a:endParaRPr lang="en-US">
              <a:solidFill>
                <a:srgbClr val="FFFFFF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95444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Abridge </a:t>
            </a:r>
            <a:r>
              <a:rPr lang="en-US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7542" y="2153009"/>
            <a:ext cx="2302636" cy="1434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8078" y="1286235"/>
            <a:ext cx="5305255" cy="43637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4129088"/>
            <a:ext cx="4636394" cy="12003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Century Gothic"/>
              </a:rPr>
              <a:t>We saw an </a:t>
            </a:r>
            <a:r>
              <a:rPr lang="en-US" b="1">
                <a:solidFill>
                  <a:srgbClr val="FFFFFF"/>
                </a:solidFill>
                <a:latin typeface="Century Gothic"/>
              </a:rPr>
              <a:t>ABRIDGEMENT</a:t>
            </a:r>
            <a:r>
              <a:rPr lang="en-US">
                <a:solidFill>
                  <a:srgbClr val="FFFFFF"/>
                </a:solidFill>
                <a:latin typeface="Century Gothic"/>
              </a:rPr>
              <a:t> of the movie </a:t>
            </a:r>
            <a:r>
              <a:rPr lang="en-US" i="1">
                <a:solidFill>
                  <a:srgbClr val="FFFFFF"/>
                </a:solidFill>
                <a:latin typeface="Century Gothic"/>
              </a:rPr>
              <a:t>Gone with the Wind</a:t>
            </a:r>
            <a:r>
              <a:rPr lang="en-US">
                <a:solidFill>
                  <a:srgbClr val="FFFFFF"/>
                </a:solidFill>
                <a:latin typeface="Century Gothic"/>
              </a:rPr>
              <a:t> on TV last night; it only lasted two hours whereas the original lasts four hours.</a:t>
            </a:r>
          </a:p>
        </p:txBody>
      </p:sp>
    </p:spTree>
    <p:extLst>
      <p:ext uri="{BB962C8B-B14F-4D97-AF65-F5344CB8AC3E}">
        <p14:creationId xmlns:p14="http://schemas.microsoft.com/office/powerpoint/2010/main" val="3247105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287</Words>
  <Application>Microsoft Office PowerPoint</Application>
  <PresentationFormat>Widescreen</PresentationFormat>
  <Paragraphs>33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Savon</vt:lpstr>
      <vt:lpstr>Vocabulary</vt:lpstr>
      <vt:lpstr>Marauder (N)</vt:lpstr>
      <vt:lpstr>Emit (V)</vt:lpstr>
      <vt:lpstr>Engulf (V)</vt:lpstr>
      <vt:lpstr>Umbrage (N)</vt:lpstr>
      <vt:lpstr>Abominate (V)</vt:lpstr>
      <vt:lpstr>Rivet (N, V)</vt:lpstr>
      <vt:lpstr>Rudimentary  (Adj)</vt:lpstr>
      <vt:lpstr>Abridge (V)</vt:lpstr>
      <vt:lpstr>Fester (V)</vt:lpstr>
      <vt:lpstr>Entomb (V)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Debbie Riley</dc:creator>
  <cp:lastModifiedBy>Debbie Riley</cp:lastModifiedBy>
  <cp:revision>4</cp:revision>
  <dcterms:modified xsi:type="dcterms:W3CDTF">2022-05-12T18:56:07Z</dcterms:modified>
</cp:coreProperties>
</file>