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2" autoAdjust="0"/>
    <p:restoredTop sz="94684" autoAdjust="0"/>
  </p:normalViewPr>
  <p:slideViewPr>
    <p:cSldViewPr>
      <p:cViewPr varScale="1">
        <p:scale>
          <a:sx n="126" d="100"/>
          <a:sy n="126" d="100"/>
        </p:scale>
        <p:origin x="-119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873AE-8607-4704-A646-747CC349EBD1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29BE8-3920-4A58-9451-9CFC63BD8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372558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Office </a:t>
            </a:r>
            <a:r>
              <a:rPr lang="en-US" dirty="0"/>
              <a:t>P</a:t>
            </a:r>
            <a:r>
              <a:rPr lang="en-US" dirty="0" smtClean="0"/>
              <a:t>olitics: A </a:t>
            </a:r>
            <a:r>
              <a:rPr lang="en-US" dirty="0" smtClean="0"/>
              <a:t>Field </a:t>
            </a:r>
            <a:r>
              <a:rPr lang="en-US" dirty="0" smtClean="0"/>
              <a:t>Guide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Kelly P. Dwyer</a:t>
            </a:r>
          </a:p>
          <a:p>
            <a:r>
              <a:rPr lang="en-US" smtClean="0"/>
              <a:t>July 9,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Class President</a:t>
            </a:r>
            <a:endParaRPr lang="en-US" sz="4800" dirty="0"/>
          </a:p>
        </p:txBody>
      </p:sp>
      <p:pic>
        <p:nvPicPr>
          <p:cNvPr id="4" name="Picture 3" descr="9classpresi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066800"/>
            <a:ext cx="5845629" cy="545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</a:t>
            </a:r>
            <a:r>
              <a:rPr lang="en-US" sz="4800" dirty="0" err="1" smtClean="0"/>
              <a:t>Matyr</a:t>
            </a:r>
            <a:endParaRPr lang="en-US" sz="4800" dirty="0"/>
          </a:p>
        </p:txBody>
      </p:sp>
      <p:pic>
        <p:nvPicPr>
          <p:cNvPr id="4" name="Picture 3" descr="10marty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066800"/>
            <a:ext cx="6329082" cy="5379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Dwyer, KP. (2007, July 9). </a:t>
            </a:r>
            <a:r>
              <a:rPr lang="en-US" i="1" dirty="0" smtClean="0"/>
              <a:t>Office politicos: a filed guide</a:t>
            </a:r>
            <a:r>
              <a:rPr lang="en-US" dirty="0" smtClean="0"/>
              <a:t>. Retrieved from http://www.bnet.com/article/office-politicos-a-field-guide/94033?tag=drawer;toc-drawer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The </a:t>
            </a:r>
            <a:r>
              <a:rPr lang="en-US" sz="4800" dirty="0" smtClean="0"/>
              <a:t>MBA</a:t>
            </a:r>
            <a:endParaRPr lang="en-US" sz="4800" dirty="0"/>
          </a:p>
        </p:txBody>
      </p:sp>
      <p:pic>
        <p:nvPicPr>
          <p:cNvPr id="5" name="Picture 4" descr="1 M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199" y="1097280"/>
            <a:ext cx="6508377" cy="553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8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The Maverick</a:t>
            </a:r>
            <a:endParaRPr lang="en-US" sz="4800" dirty="0"/>
          </a:p>
        </p:txBody>
      </p:sp>
      <p:pic>
        <p:nvPicPr>
          <p:cNvPr id="4" name="Picture 3" descr="2Maver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066800"/>
            <a:ext cx="6508376" cy="5532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Art Chick / Band Guy</a:t>
            </a:r>
            <a:endParaRPr lang="en-US" sz="4800" dirty="0"/>
          </a:p>
        </p:txBody>
      </p:sp>
      <p:pic>
        <p:nvPicPr>
          <p:cNvPr id="4" name="Picture 3" descr="3artchick-bandgu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097280"/>
            <a:ext cx="5486400" cy="5532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4" y="762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Emeritus</a:t>
            </a:r>
            <a:endParaRPr lang="en-US" sz="4800" dirty="0"/>
          </a:p>
        </p:txBody>
      </p:sp>
      <p:pic>
        <p:nvPicPr>
          <p:cNvPr id="4" name="Picture 3" descr="4emerit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066800"/>
            <a:ext cx="6418729" cy="545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Sidekick</a:t>
            </a:r>
            <a:endParaRPr lang="en-US" sz="4800" dirty="0"/>
          </a:p>
        </p:txBody>
      </p:sp>
      <p:pic>
        <p:nvPicPr>
          <p:cNvPr id="4" name="Picture 3" descr="5sideki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990600"/>
            <a:ext cx="6418729" cy="545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Sponge</a:t>
            </a:r>
            <a:endParaRPr lang="en-US" sz="4800" dirty="0"/>
          </a:p>
        </p:txBody>
      </p:sp>
      <p:pic>
        <p:nvPicPr>
          <p:cNvPr id="4" name="Picture 3" descr="6spon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036320"/>
            <a:ext cx="6019800" cy="5593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Den Mother / Cub Master</a:t>
            </a:r>
            <a:endParaRPr lang="en-US" sz="4800" dirty="0"/>
          </a:p>
        </p:txBody>
      </p:sp>
      <p:pic>
        <p:nvPicPr>
          <p:cNvPr id="4" name="Picture 3" descr="7denmother-cubmas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066800"/>
            <a:ext cx="6248400" cy="5311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Snake</a:t>
            </a:r>
            <a:endParaRPr lang="en-US" sz="4800" dirty="0"/>
          </a:p>
        </p:txBody>
      </p:sp>
      <p:pic>
        <p:nvPicPr>
          <p:cNvPr id="4" name="Picture 3" descr="8sna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914400"/>
            <a:ext cx="5715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</Template>
  <TotalTime>84</TotalTime>
  <Words>65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Summer</vt:lpstr>
      <vt:lpstr>Office Politics: A Field Guide</vt:lpstr>
      <vt:lpstr>The MBA</vt:lpstr>
      <vt:lpstr>The Maverick</vt:lpstr>
      <vt:lpstr>The Art Chick / Band Guy</vt:lpstr>
      <vt:lpstr>The Emeritus</vt:lpstr>
      <vt:lpstr>The Sidekick</vt:lpstr>
      <vt:lpstr>The Sponge</vt:lpstr>
      <vt:lpstr>Den Mother / Cub Master</vt:lpstr>
      <vt:lpstr>The Snake</vt:lpstr>
      <vt:lpstr>The Class President</vt:lpstr>
      <vt:lpstr>The Matyr</vt:lpstr>
      <vt:lpstr>Resource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MBA</dc:title>
  <dc:creator>Deb</dc:creator>
  <cp:lastModifiedBy>Debbie Wallace</cp:lastModifiedBy>
  <cp:revision>11</cp:revision>
  <dcterms:created xsi:type="dcterms:W3CDTF">2010-09-30T00:23:17Z</dcterms:created>
  <dcterms:modified xsi:type="dcterms:W3CDTF">2010-09-30T14:44:38Z</dcterms:modified>
</cp:coreProperties>
</file>